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photoAlbum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99A-5BA2-4F46-AA07-ED96CDACA8EF}" type="datetimeFigureOut">
              <a:rPr lang="nb-NO" smtClean="0"/>
              <a:t>17.01.2012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D806-DBB0-42B1-9427-28CE5D83BC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316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99A-5BA2-4F46-AA07-ED96CDACA8EF}" type="datetimeFigureOut">
              <a:rPr lang="nb-NO" smtClean="0"/>
              <a:t>17.01.2012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D806-DBB0-42B1-9427-28CE5D83BC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805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99A-5BA2-4F46-AA07-ED96CDACA8EF}" type="datetimeFigureOut">
              <a:rPr lang="nb-NO" smtClean="0"/>
              <a:t>17.01.2012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D806-DBB0-42B1-9427-28CE5D83BC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025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99A-5BA2-4F46-AA07-ED96CDACA8EF}" type="datetimeFigureOut">
              <a:rPr lang="nb-NO" smtClean="0"/>
              <a:t>17.01.2012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D806-DBB0-42B1-9427-28CE5D83BC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744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99A-5BA2-4F46-AA07-ED96CDACA8EF}" type="datetimeFigureOut">
              <a:rPr lang="nb-NO" smtClean="0"/>
              <a:t>17.01.2012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D806-DBB0-42B1-9427-28CE5D83BC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045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99A-5BA2-4F46-AA07-ED96CDACA8EF}" type="datetimeFigureOut">
              <a:rPr lang="nb-NO" smtClean="0"/>
              <a:t>17.01.2012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D806-DBB0-42B1-9427-28CE5D83BC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048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99A-5BA2-4F46-AA07-ED96CDACA8EF}" type="datetimeFigureOut">
              <a:rPr lang="nb-NO" smtClean="0"/>
              <a:t>17.01.2012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D806-DBB0-42B1-9427-28CE5D83BC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605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99A-5BA2-4F46-AA07-ED96CDACA8EF}" type="datetimeFigureOut">
              <a:rPr lang="nb-NO" smtClean="0"/>
              <a:t>17.01.2012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D806-DBB0-42B1-9427-28CE5D83BC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539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99A-5BA2-4F46-AA07-ED96CDACA8EF}" type="datetimeFigureOut">
              <a:rPr lang="nb-NO" smtClean="0"/>
              <a:t>17.01.2012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D806-DBB0-42B1-9427-28CE5D83BC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809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99A-5BA2-4F46-AA07-ED96CDACA8EF}" type="datetimeFigureOut">
              <a:rPr lang="nb-NO" smtClean="0"/>
              <a:t>17.01.2012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D806-DBB0-42B1-9427-28CE5D83BC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743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99A-5BA2-4F46-AA07-ED96CDACA8EF}" type="datetimeFigureOut">
              <a:rPr lang="nb-NO" smtClean="0"/>
              <a:t>17.01.2012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D806-DBB0-42B1-9427-28CE5D83BC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12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B399A-5BA2-4F46-AA07-ED96CDACA8EF}" type="datetimeFigureOut">
              <a:rPr lang="nb-NO" smtClean="0"/>
              <a:t>17.01.2012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ED806-DBB0-42B1-9427-28CE5D83BC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237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Fotoalbum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mtClean="0"/>
              <a:t>av Alexandra Angeletaki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111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tittelblad0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5" y="0"/>
            <a:ext cx="45132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528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tittelblad0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113" y="0"/>
            <a:ext cx="4802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950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05a030477 0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113" y="0"/>
            <a:ext cx="4803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904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05a030477 0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63" y="0"/>
            <a:ext cx="4816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6717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05a030477 0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88" y="0"/>
            <a:ext cx="47704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9300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05a030477 0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63" y="0"/>
            <a:ext cx="4816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43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05a030477 0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63" y="0"/>
            <a:ext cx="4816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520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05a030477 0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113" y="0"/>
            <a:ext cx="4803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9257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05a030477 0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313" y="0"/>
            <a:ext cx="43973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811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tittelblad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263" y="0"/>
            <a:ext cx="4687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643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Skjermfremvisning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Office-tema</vt:lpstr>
      <vt:lpstr>Fotoalbum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NTNU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Alexandra Angeletaki</dc:creator>
  <cp:lastModifiedBy>Alexandra Angeletaki</cp:lastModifiedBy>
  <cp:revision>2</cp:revision>
  <dcterms:created xsi:type="dcterms:W3CDTF">2012-01-17T13:02:58Z</dcterms:created>
  <dcterms:modified xsi:type="dcterms:W3CDTF">2012-01-17T15:04:52Z</dcterms:modified>
</cp:coreProperties>
</file>